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41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1217D-AB69-451D-AB23-7D3F3E63E876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D758E-D2D9-4132-B83F-3A5FD87BE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D758E-D2D9-4132-B83F-3A5FD87BED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1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9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1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1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1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6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2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3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1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73368-17E3-49AB-9BC5-E80AD38E59FD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4DB58-1561-4855-867A-DA2537F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3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EPT-PREPARATION%20(L%20&amp;%20R)/CD4/CD%204,%20Track%2019%20Part%204%20Questions%2071-73.mp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EPT-PREPARATION%20(L%20&amp;%20R)/CD6/CD%206,%20Track%2018%20Part%204%20Directions.mp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EPT-PREPARATION%20(L%20&amp;%20R)/CD4/CD%204,%20Track%2028%20Part%204%20Questions%2098-100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EPT-PREPARATION%20(L%20&amp;%20R)/CD5/CD%205,%20Track%2019%20Part%204%20Questions%2071-73.mp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EPT-PREPARATION%20(L%20&amp;%20R)/CD5/CD%205,%20Track%2020%20Part%204%20Questions%2074-76.mp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EPT-PREPARATION%20(L%20&amp;%20R)/CD5/CD%205,%20Track%2021%20Part%204%20Questions%2077-79.mp3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EPT-PREPARATION%20(L%20&amp;%20R)/CD5/CD%205,%20Track%2022%20Part%204%20Questions%2080-82.mp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EPT-PREPARATION%20(L%20&amp;%20R)/CD5/CD%205,%20Track%2023%20Part%204%20Questions%2083-85.mp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EPT-PREPARATION%20(L%20&amp;%20R)/CD5/CD%205,%20Track%2024%20Part%204%20Questions%2086-88.mp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EPT-PREPARATION%20(L%20&amp;%20R)/CD5/CD%205,%20Track%2025%20Part%204%20Questions%2089-91.mp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EPT-PREPARATION%20(L%20&amp;%20R)/CD5/CD%205,%20Track%2026%20Part%204%20Questions%2092-94.mp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EPT-PREPARATION%20(L%20&amp;%20R)/CD5/CD%205,%20Track%2027%20Part%204%20Questions%2095-97.mp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EPT-PREPARATION%20(L%20&amp;%20R)/CD4/CD%204,%20Track%2020%20Part%204%20Questions%2074-76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EPT-PREPARATION%20(L%20&amp;%20R)/CD5/CD%205,%20Track%2028%20Part%204%20Questions%2098-100.mp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EPT-PREPARATION%20(L%20&amp;%20R)/CD6/CD%206,%20Track%2019%20Part%204%20Questions%2071-73.mp3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EPT-PREPARATION%20(L%20&amp;%20R)/CD6/CD%206,%20Track%2020%20Part%204%20Questions%2074-76.mp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EPT-PREPARATION%20(L%20&amp;%20R)/CD6/CD%206,%20Track%2021%20Part%204%20Questions%2077-79.mp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EPT-PREPARATION%20(L%20&amp;%20R)/CD6/CD%206,%20Track%2022%20Part%204%20Questions%2080-82.mp3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EPT-PREPARATION%20(L%20&amp;%20R)/CD6/CD%206,%20Track%2023%20Part%204%20Questions%2083-85.mp3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EPT-PREPARATION%20(L%20&amp;%20R)/CD6/CD%206,%20Track%2024%20Part%204%20Questions%2086-88.mp3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EPT-PREPARATION%20(L%20&amp;%20R)/CD4/CD%204,%20Track%2021%20Part%204%20Questions%2077-79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EPT-PREPARATION%20(L%20&amp;%20R)/CD6/CD%206,%20Track%2025%20Part%204%20Questions%2089-91.mp3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EPT-PREPARATION%20(L%20&amp;%20R)/CD6/CD%206,%20Track%2026%20Part%204%20Questions%2092-94.mp3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EPT-PREPARATION%20(L%20&amp;%20R)/CD6/CD%206,%20Track%2027%20Part%204%20Questions%2095-97.mp3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EPT-PREPARATION%20(L%20&amp;%20R)/CD6/CD%206,%20Track%2028%20Part%204%20Questions%2098-100.mp3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EPT-PREPARATION%20(L%20&amp;%20R)/CD4/CD%204,%20Track%2022%20Part%204%20Questions%2080-82.mp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EPT-PREPARATION%20(L%20&amp;%20R)/CD4/CD%204,%20Track%2023%20Part%204%20Questions%2083-85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EPT-PREPARATION%20(L%20&amp;%20R)/CD4/CD%204,%20Track%2024%20Part%204%20Questions%2086-88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EPT-PREPARATION%20(L%20&amp;%20R)/CD4/CD%204,%20Track%2025%20Part%204%20Questions%2089-91.mp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EPT-PREPARATION%20(L%20&amp;%20R)/CD4/CD%204,%20Track%2026%20Part%204%20Questions%2092-94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EPT-PREPARATION%20(L%20&amp;%20R)/CD4/CD%204,%20Track%2027%20Part%204%20Questions%2095-97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4448175" cy="644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8425"/>
            <a:ext cx="2571750" cy="4095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533400" y="15240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533400" y="24384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508000" y="5662614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-1"/>
            <a:ext cx="4876800" cy="68580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7000" y="6448425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TEST 1 -1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2485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2571750" cy="4095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71"/>
            <a:ext cx="4876800" cy="6302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838200" y="6096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838200" y="24384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838200" y="59436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4" y="21770"/>
            <a:ext cx="4343400" cy="68362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9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57984" cy="544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6525"/>
            <a:ext cx="2266950" cy="371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66160"/>
            <a:ext cx="4572000" cy="599184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miley Face 2"/>
          <p:cNvSpPr/>
          <p:nvPr/>
        </p:nvSpPr>
        <p:spPr>
          <a:xfrm>
            <a:off x="609600" y="9906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609600" y="30480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609600" y="41148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8" y="11471"/>
            <a:ext cx="4662948" cy="5551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6525"/>
            <a:ext cx="22669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1828800"/>
            <a:ext cx="4495800" cy="5029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609600" y="8382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09600" y="29718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609600" y="48768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6525"/>
            <a:ext cx="22669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" y="14748"/>
            <a:ext cx="4815209" cy="585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4" y="1066800"/>
            <a:ext cx="4309126" cy="5791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miley Face 6"/>
          <p:cNvSpPr/>
          <p:nvPr/>
        </p:nvSpPr>
        <p:spPr>
          <a:xfrm>
            <a:off x="609600" y="7620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631371" y="2581275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653142" y="5555343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16" y="-1"/>
            <a:ext cx="4348316" cy="519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6525"/>
            <a:ext cx="22669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27" y="1600200"/>
            <a:ext cx="5035341" cy="5257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609600" y="671513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38629" y="21336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609600" y="42291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6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" y="0"/>
            <a:ext cx="4564626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3383692" cy="5048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226" y="0"/>
            <a:ext cx="4724400" cy="5715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684" y="5727906"/>
            <a:ext cx="4736690" cy="8958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miley Face 8"/>
          <p:cNvSpPr/>
          <p:nvPr/>
        </p:nvSpPr>
        <p:spPr>
          <a:xfrm>
            <a:off x="609600" y="3810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638629" y="2886529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638629" y="5402943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2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90"/>
            <a:ext cx="4343400" cy="547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3383692" cy="5048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219200"/>
            <a:ext cx="5080000" cy="5638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miley Face 6"/>
          <p:cNvSpPr/>
          <p:nvPr/>
        </p:nvSpPr>
        <p:spPr>
          <a:xfrm>
            <a:off x="660400" y="10668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660400" y="2572247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660400" y="4391025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1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07" y="-27040"/>
            <a:ext cx="4513007" cy="612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3383692" cy="5048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1317140"/>
            <a:ext cx="4648200" cy="554085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703943" y="116474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703943" y="30480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711200" y="47244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" y="0"/>
            <a:ext cx="4793226" cy="5820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3383692" cy="5048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057400"/>
            <a:ext cx="4419600" cy="4800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616857" y="1342572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16857" y="24384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631371" y="5159829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4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" y="0"/>
            <a:ext cx="4604093" cy="6477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58" y="174215"/>
            <a:ext cx="4473642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58" y="2898365"/>
            <a:ext cx="4473642" cy="3959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miley Face 9"/>
          <p:cNvSpPr/>
          <p:nvPr/>
        </p:nvSpPr>
        <p:spPr>
          <a:xfrm>
            <a:off x="631371" y="944791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638628" y="30861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638628" y="5754915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1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8425"/>
            <a:ext cx="2571750" cy="4095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409014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533400" y="15240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553357" y="2227944"/>
            <a:ext cx="361043" cy="362856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533400" y="4993821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70" y="0"/>
            <a:ext cx="4702329" cy="685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7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152891" cy="5638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0999"/>
            <a:ext cx="3886200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134" y="1219201"/>
            <a:ext cx="39338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478971" y="16764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478971" y="5312229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478971" y="3124200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7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667096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5689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miley Face 1"/>
          <p:cNvSpPr/>
          <p:nvPr/>
        </p:nvSpPr>
        <p:spPr>
          <a:xfrm>
            <a:off x="844968" y="1776663"/>
            <a:ext cx="221832" cy="280737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844968" y="3352800"/>
            <a:ext cx="221832" cy="280737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941369" y="5053263"/>
            <a:ext cx="221832" cy="280737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82" y="1776663"/>
            <a:ext cx="4382488" cy="514302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0" y="68580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/>
              <a:t>PRACTICE TEST 3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47436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" y="18142"/>
            <a:ext cx="4640944" cy="562065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93272" y="977899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587828" y="2447471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593272" y="49530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20460"/>
            <a:ext cx="4343399" cy="1275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971800"/>
            <a:ext cx="4343400" cy="389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94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-1"/>
            <a:ext cx="4743450" cy="4709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615043" y="195943"/>
            <a:ext cx="362857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615043" y="2164175"/>
            <a:ext cx="381000" cy="1905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20486" y="4267200"/>
            <a:ext cx="375557" cy="1905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124199"/>
            <a:ext cx="4495800" cy="369659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88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0"/>
            <a:ext cx="9129486" cy="685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1398814" y="1374095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1458686" y="40386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1409700" y="5072063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0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" y="-14748"/>
            <a:ext cx="9124335" cy="527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5257800"/>
            <a:ext cx="80841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01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87084"/>
            <a:ext cx="7913914" cy="6673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1302657" y="5334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1302657" y="2886075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1257300" y="59436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413"/>
            <a:ext cx="9144000" cy="689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15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48400" cy="672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823686" y="890588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823686" y="35814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890815" y="5878513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871"/>
            <a:ext cx="9144000" cy="689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8425"/>
            <a:ext cx="2571750" cy="4095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43" y="0"/>
            <a:ext cx="5047344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654957" y="373743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85800" y="34290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685800" y="48006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0"/>
            <a:ext cx="4267200" cy="685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409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29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838200" y="12954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838200" y="4056744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703943" y="54864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6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5"/>
            <a:ext cx="9144000" cy="398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00500"/>
            <a:ext cx="81534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169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-1"/>
            <a:ext cx="6135914" cy="6871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850900" y="5334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834571" y="51054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850900" y="40386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1"/>
            <a:ext cx="9144000" cy="585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8557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26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24600" cy="675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876300" y="957263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990600" y="2812143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990600" y="6369978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7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560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6" y="0"/>
            <a:ext cx="717368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1181100" y="1778001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1016000" y="28194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1075871" y="5943600"/>
            <a:ext cx="381000" cy="3810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15000" cy="38802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56" y="3505200"/>
            <a:ext cx="4866547" cy="332084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0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008"/>
            <a:ext cx="562927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755640"/>
            <a:ext cx="5148064" cy="510235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533400" y="381000"/>
            <a:ext cx="486228" cy="5334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635000" y="2971800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667657" y="5185096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7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10150" cy="5581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14524"/>
            <a:ext cx="4860032" cy="194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3789040"/>
            <a:ext cx="4913487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671286" y="2605314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71286" y="1371600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635000" y="4495800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0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5"/>
            <a:ext cx="5105400" cy="64629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8425"/>
            <a:ext cx="2571750" cy="4095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678543" y="1346202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45886" y="26670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645886" y="52578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0"/>
            <a:ext cx="4343400" cy="368866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88668"/>
            <a:ext cx="4343400" cy="278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409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8" y="728"/>
            <a:ext cx="5467350" cy="621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0286"/>
            <a:ext cx="4499992" cy="37867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656771" y="762000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656771" y="2514600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762000" y="4800600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2" y="-27384"/>
            <a:ext cx="5410200" cy="621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492896"/>
            <a:ext cx="4929778" cy="436510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656771" y="1295400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656771" y="2853928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35000" y="5105400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054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850" y="19104"/>
            <a:ext cx="4150072" cy="41154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635000" y="685800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533400" y="3243942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35000" y="4800600"/>
            <a:ext cx="3556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8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88024" cy="62579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0"/>
            <a:ext cx="4241354" cy="98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945576"/>
            <a:ext cx="4241354" cy="2483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51543" y="1053297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593271" y="3349170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533400" y="4191000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" y="-27384"/>
            <a:ext cx="447675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0"/>
            <a:ext cx="4745840" cy="65253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622300" y="990600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622300" y="2209800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22300" y="4724400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9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3" y="-27384"/>
            <a:ext cx="423862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66" y="27022"/>
            <a:ext cx="4825933" cy="469812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718457" y="1066800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685800" y="2606958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85800" y="5154216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92080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90" y="23028"/>
            <a:ext cx="4536210" cy="38380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636814" y="685800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647699" y="3276600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36814" y="5429250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0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28" y="-27384"/>
            <a:ext cx="51625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3072"/>
            <a:ext cx="3802619" cy="564817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749300" y="304800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749300" y="2520553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787400" y="5101147"/>
            <a:ext cx="4318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0" y="0"/>
            <a:ext cx="4648200" cy="5105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23" y="3717032"/>
            <a:ext cx="5128161" cy="316153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523992" y="1609564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556320" y="2372680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523992" y="4437112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2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6275263"/>
            <a:ext cx="6084168" cy="582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33900" cy="5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33056"/>
            <a:ext cx="6080574" cy="23422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67544" y="260648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525720" y="2542592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508416" y="4581128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2571750" cy="4095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miley Face 6"/>
          <p:cNvSpPr/>
          <p:nvPr/>
        </p:nvSpPr>
        <p:spPr>
          <a:xfrm>
            <a:off x="683986" y="261937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698500" y="2874168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683986" y="4786087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293" y="0"/>
            <a:ext cx="4591050" cy="5172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409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13" y="3356993"/>
            <a:ext cx="4469487" cy="349758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12" y="0"/>
            <a:ext cx="4695825" cy="6115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467544" y="632880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468360" y="2492896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467544" y="4437112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8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709" y="3717032"/>
            <a:ext cx="4722915" cy="314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0"/>
            <a:ext cx="4441221" cy="616530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51592" y="908720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467544" y="2636912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485880" y="5805264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91" y="3717032"/>
            <a:ext cx="4676809" cy="314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" y="0"/>
            <a:ext cx="21050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" y="259831"/>
            <a:ext cx="4437087" cy="6381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89312" y="1484784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467544" y="2852936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556320" y="6093296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3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78" y="3140968"/>
            <a:ext cx="3961262" cy="288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78" y="6021289"/>
            <a:ext cx="3961262" cy="83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" y="26648"/>
            <a:ext cx="5163650" cy="55721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78088" y="980728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593760" y="2822262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593760" y="4239972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2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92896"/>
            <a:ext cx="4629921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2"/>
            <a:ext cx="4499992" cy="66546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683568" y="620688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11560" y="3161996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11560" y="5085184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5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780928"/>
            <a:ext cx="4499992" cy="4077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" y="0"/>
            <a:ext cx="462915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519416" y="1772816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547936" y="4149080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531608" y="6021288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3429000"/>
            <a:ext cx="4631816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" y="0"/>
            <a:ext cx="4478263" cy="5353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516752" y="620688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484800" y="2496505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484312" y="4437112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16016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miley Face 3"/>
          <p:cNvSpPr/>
          <p:nvPr/>
        </p:nvSpPr>
        <p:spPr>
          <a:xfrm>
            <a:off x="607424" y="1196752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576944" y="2744924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07424" y="3789040"/>
            <a:ext cx="432048" cy="36004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87879"/>
            <a:ext cx="5257800" cy="467012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6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2571750" cy="4095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49276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723900" y="45788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71286" y="36576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93057" y="5268686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-21771"/>
            <a:ext cx="4343400" cy="619397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9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2571750" cy="4095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3" y="0"/>
            <a:ext cx="4674053" cy="629810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665846" y="595086"/>
            <a:ext cx="381000" cy="4572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796471" y="41910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796471" y="5344205"/>
            <a:ext cx="431348" cy="338137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58" y="3628"/>
            <a:ext cx="4485142" cy="228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533" y="2285999"/>
            <a:ext cx="4457700" cy="396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9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2571750" cy="4095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0"/>
            <a:ext cx="4564743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658586" y="7620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58586" y="24384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647700" y="53340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257" y="10886"/>
            <a:ext cx="4572000" cy="679948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9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2571750" cy="4095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71" y="-3629"/>
            <a:ext cx="4855030" cy="63282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33400" y="1404258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533400" y="2931885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533400" y="5181600"/>
            <a:ext cx="381000" cy="4572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381000"/>
            <a:ext cx="4267199" cy="148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2057399"/>
            <a:ext cx="4267199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9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8</Words>
  <Application>Microsoft Office PowerPoint</Application>
  <PresentationFormat>On-screen Show (4:3)</PresentationFormat>
  <Paragraphs>3</Paragraphs>
  <Slides>57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CKK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ACER1</dc:creator>
  <cp:lastModifiedBy>ACER1</cp:lastModifiedBy>
  <cp:revision>11</cp:revision>
  <dcterms:created xsi:type="dcterms:W3CDTF">2017-05-04T05:10:33Z</dcterms:created>
  <dcterms:modified xsi:type="dcterms:W3CDTF">2018-06-19T07:58:57Z</dcterms:modified>
</cp:coreProperties>
</file>